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1" r:id="rId1"/>
  </p:sldMasterIdLst>
  <p:notesMasterIdLst>
    <p:notesMasterId r:id="rId4"/>
  </p:notesMasterIdLst>
  <p:handoutMasterIdLst>
    <p:handoutMasterId r:id="rId5"/>
  </p:handoutMasterIdLst>
  <p:sldIdLst>
    <p:sldId id="294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57782" autoAdjust="0"/>
  </p:normalViewPr>
  <p:slideViewPr>
    <p:cSldViewPr snapToGrid="0" snapToObjects="1">
      <p:cViewPr varScale="1">
        <p:scale>
          <a:sx n="50" d="100"/>
          <a:sy n="50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0659E-6E00-3943-8283-0E89E4A58123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67453-DE34-9743-97C4-615C96064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16768-890B-504C-8229-36CA8EA28B4E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A841-67BF-AA40-B227-46A0B4A87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1/29 (last meeting) – worked in mock debate groups (not well), top arguments not yet clear</a:t>
            </a:r>
          </a:p>
          <a:p>
            <a:endParaRPr lang="en-US" baseline="0" dirty="0" smtClean="0"/>
          </a:p>
          <a:p>
            <a:pPr>
              <a:buFont typeface="Arial"/>
              <a:buNone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aseline="0" dirty="0" smtClean="0"/>
              <a:t>Goals today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SIT with side and group – spend first 5 minutes agreeing on top arguments and evidence – share with ME where this info is found in GAFE and make sure everyone is </a:t>
            </a:r>
            <a:r>
              <a:rPr lang="en-US" baseline="0" smtClean="0"/>
              <a:t>shared</a:t>
            </a:r>
            <a:endParaRPr lang="en-US" baseline="0" smtClean="0"/>
          </a:p>
          <a:p>
            <a:pPr>
              <a:buFont typeface="Arial"/>
              <a:buChar char="•"/>
            </a:pPr>
            <a:r>
              <a:rPr lang="en-US" baseline="0" smtClean="0"/>
              <a:t>EVERYONE </a:t>
            </a:r>
            <a:r>
              <a:rPr lang="en-US" baseline="0" dirty="0" smtClean="0"/>
              <a:t>share their arguments with me (title: Debate (side): Argument (last name))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Affirmative: model organization after Negative (group evidence and reasons &amp;  evidence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795" y="62954"/>
            <a:ext cx="1757550" cy="174750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Today’s Agenda</a:t>
            </a:r>
          </a:p>
          <a:p>
            <a:r>
              <a:rPr lang="en-US" dirty="0" smtClean="0"/>
              <a:t>Confer &amp; confirm top arguments – share with ME </a:t>
            </a:r>
            <a:r>
              <a:rPr lang="en-US" dirty="0" smtClean="0">
                <a:solidFill>
                  <a:srgbClr val="FF0000"/>
                </a:solidFill>
              </a:rPr>
              <a:t>(titled: Debate (side): FINAL TOP ARGUMENTS)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mtClean="0"/>
              <a:t>**NEED </a:t>
            </a:r>
            <a:r>
              <a:rPr lang="en-US" u="sng" dirty="0" smtClean="0">
                <a:solidFill>
                  <a:srgbClr val="FF0000"/>
                </a:solidFill>
              </a:rPr>
              <a:t>individual</a:t>
            </a:r>
            <a:r>
              <a:rPr lang="en-US" dirty="0" smtClean="0"/>
              <a:t> argument paragraphs from each member by next class </a:t>
            </a:r>
            <a:r>
              <a:rPr lang="en-US" dirty="0" smtClean="0">
                <a:solidFill>
                  <a:srgbClr val="FF0000"/>
                </a:solidFill>
              </a:rPr>
              <a:t>(titled: Debate (side): Argument (last name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(*Follow ARE structure – doc. </a:t>
            </a:r>
            <a:r>
              <a:rPr lang="en-US" dirty="0" smtClean="0"/>
              <a:t>o</a:t>
            </a:r>
            <a:r>
              <a:rPr lang="en-US" dirty="0" smtClean="0"/>
              <a:t>n my website)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2/9:	Debate Team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30" y="38488"/>
            <a:ext cx="1071570" cy="1615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10983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"Be it resolved that the use of plastic bags should be banned in the state of Maryland at the point of sale."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685800" y="5952776"/>
            <a:ext cx="7772400" cy="1199704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 County Debate: March 20, 2015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5477</TotalTime>
  <Words>194</Words>
  <Application>Microsoft Macintosh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2/9: Debate Team</vt:lpstr>
      <vt:lpstr>"Be it resolved that the use of plastic bags should be banned in the state of Maryland at the point of sale." 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it resolved that smart phones or other personal digital devices be permitted for educational use by students during the school day. </dc:title>
  <dc:creator>Howard County Administrator</dc:creator>
  <cp:lastModifiedBy>Howard County Administrator</cp:lastModifiedBy>
  <cp:revision>36</cp:revision>
  <cp:lastPrinted>2015-02-09T14:39:35Z</cp:lastPrinted>
  <dcterms:created xsi:type="dcterms:W3CDTF">2015-03-05T20:25:11Z</dcterms:created>
  <dcterms:modified xsi:type="dcterms:W3CDTF">2015-03-06T21:04:21Z</dcterms:modified>
</cp:coreProperties>
</file>